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84" r:id="rId2"/>
    <p:sldId id="1185" r:id="rId3"/>
    <p:sldId id="1186" r:id="rId4"/>
    <p:sldId id="1187" r:id="rId5"/>
    <p:sldId id="1188" r:id="rId6"/>
    <p:sldId id="1189" r:id="rId7"/>
    <p:sldId id="1190" r:id="rId8"/>
    <p:sldId id="1191" r:id="rId9"/>
    <p:sldId id="119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586988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350. HONG IT 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JESUH TOPA AW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764125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Jesus, Lover of My Soul </a:t>
            </a:r>
          </a:p>
          <a:p>
            <a:r>
              <a:rPr lang="en-US" sz="1500" dirty="0"/>
              <a:t>Late 9:9</a:t>
            </a:r>
          </a:p>
          <a:p>
            <a:r>
              <a:rPr lang="en-US" sz="1500" dirty="0"/>
              <a:t>Charles Wesley, 1707-1788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675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6083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0465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2482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75658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Na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8169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5920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80118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dawndawn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1127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274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350. HONG IT  JESUH TOPA AW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2018-12-14T15:34:29Z</dcterms:modified>
</cp:coreProperties>
</file>